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72" r:id="rId6"/>
    <p:sldId id="260" r:id="rId7"/>
    <p:sldId id="263" r:id="rId8"/>
    <p:sldId id="266" r:id="rId9"/>
    <p:sldId id="267" r:id="rId10"/>
    <p:sldId id="271" r:id="rId11"/>
    <p:sldId id="268" r:id="rId12"/>
    <p:sldId id="270" r:id="rId13"/>
    <p:sldId id="264" r:id="rId14"/>
    <p:sldId id="265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1907202"/>
      </p:ext>
    </p:extLst>
  </p:cSld>
  <p:clrMapOvr>
    <a:masterClrMapping/>
  </p:clrMapOvr>
  <p:transition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6697677"/>
      </p:ext>
    </p:extLst>
  </p:cSld>
  <p:clrMapOvr>
    <a:masterClrMapping/>
  </p:clrMapOvr>
  <p:transition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7955019"/>
      </p:ext>
    </p:extLst>
  </p:cSld>
  <p:clrMapOvr>
    <a:masterClrMapping/>
  </p:clrMapOvr>
  <p:transition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7790892"/>
      </p:ext>
    </p:extLst>
  </p:cSld>
  <p:clrMapOvr>
    <a:masterClrMapping/>
  </p:clrMapOvr>
  <p:transition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0078018"/>
      </p:ext>
    </p:extLst>
  </p:cSld>
  <p:clrMapOvr>
    <a:masterClrMapping/>
  </p:clrMapOvr>
  <p:transition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6808180"/>
      </p:ext>
    </p:extLst>
  </p:cSld>
  <p:clrMapOvr>
    <a:masterClrMapping/>
  </p:clrMapOvr>
  <p:transition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4144153"/>
      </p:ext>
    </p:extLst>
  </p:cSld>
  <p:clrMapOvr>
    <a:masterClrMapping/>
  </p:clrMapOvr>
  <p:transition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763110"/>
      </p:ext>
    </p:extLst>
  </p:cSld>
  <p:clrMapOvr>
    <a:masterClrMapping/>
  </p:clrMapOvr>
  <p:transition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0780124"/>
      </p:ext>
    </p:extLst>
  </p:cSld>
  <p:clrMapOvr>
    <a:masterClrMapping/>
  </p:clrMapOvr>
  <p:transition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166976"/>
      </p:ext>
    </p:extLst>
  </p:cSld>
  <p:clrMapOvr>
    <a:masterClrMapping/>
  </p:clrMapOvr>
  <p:transition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3701432"/>
      </p:ext>
    </p:extLst>
  </p:cSld>
  <p:clrMapOvr>
    <a:masterClrMapping/>
  </p:clrMapOvr>
  <p:transition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AA105-2E7A-4C40-AC32-773AC1922500}" type="datetimeFigureOut">
              <a:rPr lang="hu-HU" smtClean="0"/>
              <a:t>2020. 12. 15.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67FE8-EC7D-40F8-8612-E96CFAC03D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180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7.wdp"/><Relationship Id="rId7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8.jp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eg"/><Relationship Id="rId4" Type="http://schemas.microsoft.com/office/2007/relationships/hdphoto" Target="../media/hdphoto21.wdp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3.wdp"/><Relationship Id="rId4" Type="http://schemas.openxmlformats.org/officeDocument/2006/relationships/image" Target="../media/image44.png"/><Relationship Id="rId9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11.wdp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microsoft.com/office/2007/relationships/hdphoto" Target="../media/hdphoto12.wdp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214846"/>
            <a:ext cx="9144000" cy="2860765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00B050"/>
                </a:solidFill>
                <a:latin typeface="Algerian" panose="04020705040A02060702" pitchFamily="82" charset="0"/>
              </a:rPr>
              <a:t>Boldog Karácsonyt kívánunk </a:t>
            </a:r>
            <a:br>
              <a:rPr lang="hu-HU" dirty="0" smtClean="0">
                <a:solidFill>
                  <a:srgbClr val="00B050"/>
                </a:solidFill>
                <a:latin typeface="Algerian" panose="04020705040A02060702" pitchFamily="82" charset="0"/>
              </a:rPr>
            </a:br>
            <a:r>
              <a:rPr lang="hu-HU" dirty="0" smtClean="0">
                <a:solidFill>
                  <a:srgbClr val="00B050"/>
                </a:solidFill>
                <a:latin typeface="Algerian" panose="04020705040A02060702" pitchFamily="82" charset="0"/>
              </a:rPr>
              <a:t>mindenkinek!</a:t>
            </a:r>
            <a:endParaRPr lang="hu-HU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44571" y="4484913"/>
            <a:ext cx="5776686" cy="772887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  <a:latin typeface="Algerian" panose="04020705040A02060702" pitchFamily="82" charset="0"/>
              </a:rPr>
              <a:t>Miskolctapolca, 2020. december</a:t>
            </a:r>
            <a:endParaRPr lang="hu-HU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Farkasházi Réka és a Tintanyúl Angyalok Igazi karácsony C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685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1" t="18286" r="13435" b="16762"/>
          <a:stretch/>
        </p:blipFill>
        <p:spPr>
          <a:xfrm>
            <a:off x="-27312" y="0"/>
            <a:ext cx="3306091" cy="485938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/>
          <a:stretch/>
        </p:blipFill>
        <p:spPr>
          <a:xfrm>
            <a:off x="8625451" y="0"/>
            <a:ext cx="3566549" cy="4937760"/>
          </a:xfrm>
          <a:prstGeom prst="rect">
            <a:avLst/>
          </a:prstGeom>
        </p:spPr>
      </p:pic>
      <p:pic>
        <p:nvPicPr>
          <p:cNvPr id="9" name="Picture 2" descr="Fehér 9 cm-es hópehel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7476513" y="975409"/>
            <a:ext cx="1293017" cy="116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ehér 9 cm-es hópehel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7755445" y="3725984"/>
            <a:ext cx="819811" cy="7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ehér 9 cm-es hópehel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3067803" y="2402645"/>
            <a:ext cx="1106574" cy="99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b="2663"/>
          <a:stretch/>
        </p:blipFill>
        <p:spPr>
          <a:xfrm>
            <a:off x="4280151" y="-10890"/>
            <a:ext cx="3387746" cy="494512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71" b="57519" l="375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" t="23798" r="-2202" b="59879"/>
          <a:stretch/>
        </p:blipFill>
        <p:spPr>
          <a:xfrm>
            <a:off x="5952114" y="5350547"/>
            <a:ext cx="4151753" cy="9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524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67" y="1589"/>
            <a:ext cx="3738219" cy="4971832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9" r="11600"/>
          <a:stretch/>
        </p:blipFill>
        <p:spPr>
          <a:xfrm>
            <a:off x="1076016" y="1642392"/>
            <a:ext cx="1672047" cy="3331029"/>
          </a:xfrm>
          <a:prstGeom prst="rect">
            <a:avLst/>
          </a:prstGeom>
        </p:spPr>
      </p:pic>
      <p:pic>
        <p:nvPicPr>
          <p:cNvPr id="13" name="Picture 2" descr="Fehér 9 cm-es hópehel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2876875" y="4806310"/>
            <a:ext cx="1405451" cy="126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41" b="4049"/>
          <a:stretch/>
        </p:blipFill>
        <p:spPr>
          <a:xfrm>
            <a:off x="9045331" y="1642392"/>
            <a:ext cx="2414259" cy="33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78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91" y="1308334"/>
            <a:ext cx="2974435" cy="3955999"/>
          </a:xfrm>
          <a:prstGeom prst="rect">
            <a:avLst/>
          </a:prstGeom>
        </p:spPr>
      </p:pic>
      <p:pic>
        <p:nvPicPr>
          <p:cNvPr id="8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7625120" y="342329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9722327" y="2067074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60960" y="1821884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7534607" y="3791820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5359929">
            <a:off x="2944880" y="511189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519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5" b="17714"/>
          <a:stretch/>
        </p:blipFill>
        <p:spPr>
          <a:xfrm>
            <a:off x="-58354" y="0"/>
            <a:ext cx="2096160" cy="31742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89" b="13397"/>
          <a:stretch/>
        </p:blipFill>
        <p:spPr>
          <a:xfrm>
            <a:off x="2037806" y="0"/>
            <a:ext cx="2311279" cy="31742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8831" r="11789"/>
          <a:stretch/>
        </p:blipFill>
        <p:spPr>
          <a:xfrm>
            <a:off x="4349085" y="-2"/>
            <a:ext cx="3108960" cy="31742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5555"/>
          <a:stretch/>
        </p:blipFill>
        <p:spPr>
          <a:xfrm>
            <a:off x="7458045" y="0"/>
            <a:ext cx="2395703" cy="317427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t="17524" r="7061" b="30095"/>
          <a:stretch/>
        </p:blipFill>
        <p:spPr>
          <a:xfrm>
            <a:off x="9853748" y="0"/>
            <a:ext cx="2338252" cy="317427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r="24387"/>
          <a:stretch/>
        </p:blipFill>
        <p:spPr>
          <a:xfrm>
            <a:off x="4672068" y="3683727"/>
            <a:ext cx="2336043" cy="317427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r="26595"/>
          <a:stretch/>
        </p:blipFill>
        <p:spPr>
          <a:xfrm>
            <a:off x="7008111" y="3683722"/>
            <a:ext cx="2462460" cy="317427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02" y="3683720"/>
            <a:ext cx="2379966" cy="31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5962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95" y="10841"/>
            <a:ext cx="6643954" cy="6847159"/>
          </a:xfrm>
        </p:spPr>
      </p:pic>
      <p:pic>
        <p:nvPicPr>
          <p:cNvPr id="5" name="Picture 2" descr="Csillagok fenydekoracio | Katalo.h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100000" l="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75213" y="2288175"/>
            <a:ext cx="326570" cy="3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sillagok fenydekoracio | Katalo.h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6" b="100000" l="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96" y="365760"/>
            <a:ext cx="231321" cy="23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sillagok fenydekoracio | Katalo.h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6" b="100000" l="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1" y="2843347"/>
            <a:ext cx="348887" cy="34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sillagok fenydekoracio | Katalo.h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6" b="100000" l="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84" y="2038074"/>
            <a:ext cx="231321" cy="23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3807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3" y="1422656"/>
            <a:ext cx="4899176" cy="3686630"/>
          </a:xfrm>
          <a:ln>
            <a:solidFill>
              <a:schemeClr val="tx2"/>
            </a:solidFill>
          </a:ln>
        </p:spPr>
      </p:pic>
      <p:pic>
        <p:nvPicPr>
          <p:cNvPr id="8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6200000">
            <a:off x="-37179" y="547779"/>
            <a:ext cx="1772530" cy="16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69" y="1207935"/>
            <a:ext cx="5469864" cy="411607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>
            <a:off x="4225239" y="1926341"/>
            <a:ext cx="1772530" cy="189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>
            <a:off x="-74357" y="4917273"/>
            <a:ext cx="1772530" cy="15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49691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ehér 9 cm-es hópehel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>
            <a:off x="91440" y="1826238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" r="6342"/>
          <a:stretch/>
        </p:blipFill>
        <p:spPr>
          <a:xfrm>
            <a:off x="3592285" y="-8474"/>
            <a:ext cx="4754881" cy="6858000"/>
          </a:xfrm>
          <a:prstGeom prst="rect">
            <a:avLst/>
          </a:prstGeom>
        </p:spPr>
      </p:pic>
      <p:pic>
        <p:nvPicPr>
          <p:cNvPr id="7" name="Picture 2" descr="Fehér 9 cm-es hópehel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9413967" y="1181804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34486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4" r="26159" b="68151"/>
          <a:stretch/>
        </p:blipFill>
        <p:spPr>
          <a:xfrm rot="19763213">
            <a:off x="313657" y="2621474"/>
            <a:ext cx="841196" cy="528772"/>
          </a:xfrm>
          <a:prstGeom prst="rect">
            <a:avLst/>
          </a:prstGeo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6" t="12981" b="21874"/>
          <a:stretch/>
        </p:blipFill>
        <p:spPr>
          <a:xfrm>
            <a:off x="0" y="0"/>
            <a:ext cx="2678473" cy="140393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4" r="26159" b="68151"/>
          <a:stretch/>
        </p:blipFill>
        <p:spPr>
          <a:xfrm>
            <a:off x="10128678" y="3914975"/>
            <a:ext cx="1683007" cy="105793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4" r="26159" b="68151"/>
          <a:stretch/>
        </p:blipFill>
        <p:spPr>
          <a:xfrm rot="1619988">
            <a:off x="1844001" y="2777307"/>
            <a:ext cx="1002186" cy="62997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18"/>
          <a:stretch/>
        </p:blipFill>
        <p:spPr>
          <a:xfrm>
            <a:off x="2720073" y="1403931"/>
            <a:ext cx="7072513" cy="430453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4" r="26159" b="68151"/>
          <a:stretch/>
        </p:blipFill>
        <p:spPr>
          <a:xfrm rot="19763213" flipH="1">
            <a:off x="5393516" y="5090376"/>
            <a:ext cx="1425482" cy="8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4246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047 L 0.77838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6"/>
          <a:stretch/>
        </p:blipFill>
        <p:spPr>
          <a:xfrm>
            <a:off x="2616917" y="1081876"/>
            <a:ext cx="6971220" cy="489350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9737372" y="1890139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283794" y="1592009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ehér 9 cm-es hópehe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1639535" y="342330"/>
            <a:ext cx="1772530" cy="1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910" b="75940" l="662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22" b="27192"/>
          <a:stretch/>
        </p:blipFill>
        <p:spPr>
          <a:xfrm>
            <a:off x="9122555" y="-115505"/>
            <a:ext cx="3136724" cy="14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2567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ehér 9 cm-es hópehel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>
            <a:off x="3527186" y="5791200"/>
            <a:ext cx="1772530" cy="131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ehér 9 cm-es hópehel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>
            <a:off x="9463529" y="482599"/>
            <a:ext cx="1772530" cy="172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ehér 9 cm-es hópehel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>
            <a:off x="246958" y="1660070"/>
            <a:ext cx="1772530" cy="154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sillagok fenydekoracio | Katalo.h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100000" l="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72" y="363690"/>
            <a:ext cx="187757" cy="1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sillagok fenydekoracio | Katalo.h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6" b="100000" l="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6175">
            <a:off x="11623994" y="200552"/>
            <a:ext cx="296298" cy="29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sillagok fenydekoracio | Katalo.h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6" b="100000" l="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9425">
            <a:off x="10561535" y="2588837"/>
            <a:ext cx="303543" cy="30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20" r="13149"/>
          <a:stretch/>
        </p:blipFill>
        <p:spPr>
          <a:xfrm rot="16200000">
            <a:off x="3451608" y="20425"/>
            <a:ext cx="4820189" cy="672135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1156147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3" r="10934"/>
          <a:stretch/>
        </p:blipFill>
        <p:spPr>
          <a:xfrm>
            <a:off x="674685" y="927461"/>
            <a:ext cx="2947546" cy="487825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6095" r="6342"/>
          <a:stretch/>
        </p:blipFill>
        <p:spPr>
          <a:xfrm>
            <a:off x="8477394" y="927461"/>
            <a:ext cx="3337786" cy="495082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r="2542"/>
          <a:stretch/>
        </p:blipFill>
        <p:spPr>
          <a:xfrm>
            <a:off x="4062549" y="0"/>
            <a:ext cx="3997319" cy="6852829"/>
          </a:xfrm>
          <a:prstGeom prst="rect">
            <a:avLst/>
          </a:prstGeom>
        </p:spPr>
      </p:pic>
      <p:pic>
        <p:nvPicPr>
          <p:cNvPr id="9" name="Picture 2" descr="Fehér 9 cm-es hópehel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>
            <a:off x="3645023" y="-287289"/>
            <a:ext cx="1444507" cy="128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3"/>
          <a:stretch/>
        </p:blipFill>
        <p:spPr>
          <a:xfrm>
            <a:off x="8477394" y="5274807"/>
            <a:ext cx="909103" cy="603477"/>
          </a:xfr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1295">
            <a:off x="10656216" y="4039605"/>
            <a:ext cx="744930" cy="9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140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7332" y="842072"/>
            <a:ext cx="6857999" cy="5173856"/>
          </a:xfrm>
          <a:prstGeom prst="rect">
            <a:avLst/>
          </a:prstGeom>
        </p:spPr>
      </p:pic>
      <p:pic>
        <p:nvPicPr>
          <p:cNvPr id="6146" name="Picture 2" descr="A karácsonyi csillag - arykana.lapunk.h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100000" l="5469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03" y="0"/>
            <a:ext cx="1149529" cy="8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6674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1" y="920930"/>
            <a:ext cx="2966153" cy="39449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88" y="412618"/>
            <a:ext cx="3017570" cy="519339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920930"/>
            <a:ext cx="3039816" cy="4042956"/>
          </a:xfrm>
          <a:prstGeom prst="rect">
            <a:avLst/>
          </a:prstGeom>
        </p:spPr>
      </p:pic>
      <p:pic>
        <p:nvPicPr>
          <p:cNvPr id="7" name="Picture 2" descr="Fehér 9 cm-es hópehel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5497122" y="126529"/>
            <a:ext cx="1088901" cy="9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ehér 9 cm-es hópehel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07" b="69760" l="31875" r="6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25600" r="27119" b="25333"/>
          <a:stretch/>
        </p:blipFill>
        <p:spPr bwMode="auto">
          <a:xfrm rot="19742680">
            <a:off x="2650935" y="4143595"/>
            <a:ext cx="2142309" cy="192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7894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11</Words>
  <Application>Microsoft Office PowerPoint</Application>
  <PresentationFormat>Szélesvásznú</PresentationFormat>
  <Paragraphs>2</Paragraphs>
  <Slides>14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Office-téma</vt:lpstr>
      <vt:lpstr>Boldog Karácsonyt kívánunk  mindenkinek!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Zsuzsa</dc:creator>
  <cp:lastModifiedBy>Zsuzsa</cp:lastModifiedBy>
  <cp:revision>46</cp:revision>
  <dcterms:created xsi:type="dcterms:W3CDTF">2020-12-09T18:02:44Z</dcterms:created>
  <dcterms:modified xsi:type="dcterms:W3CDTF">2020-12-15T14:58:19Z</dcterms:modified>
</cp:coreProperties>
</file>